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9" r:id="rId4"/>
    <p:sldId id="307" r:id="rId5"/>
    <p:sldId id="310" r:id="rId6"/>
    <p:sldId id="305" r:id="rId7"/>
    <p:sldId id="309" r:id="rId8"/>
    <p:sldId id="30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606381" y="2676872"/>
            <a:ext cx="4979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 smtClean="0">
                <a:solidFill>
                  <a:schemeClr val="bg1"/>
                </a:solidFill>
              </a:rPr>
              <a:t>웹프로그래밍 발표</a:t>
            </a:r>
            <a:endParaRPr lang="ko-KR" altLang="en-US" sz="4800" b="1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91096"/>
            <a:ext cx="1384988" cy="597321"/>
            <a:chOff x="294640" y="3596640"/>
            <a:chExt cx="1725762" cy="7442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4"/>
              <a:ext cx="1077008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소개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386279"/>
            <a:ext cx="2064659" cy="597321"/>
            <a:chOff x="294640" y="3596640"/>
            <a:chExt cx="2572668" cy="7442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2" y="3688974"/>
              <a:ext cx="1923916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기획의도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226346"/>
            <a:ext cx="2064662" cy="707886"/>
            <a:chOff x="294640" y="3596640"/>
            <a:chExt cx="2572672" cy="8820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91637" cy="882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6" y="3688974"/>
              <a:ext cx="1923916" cy="651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 smtClean="0">
                  <a:solidFill>
                    <a:srgbClr val="393939"/>
                  </a:solidFill>
                </a:rPr>
                <a:t>소스설명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1-1,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04" y="1530617"/>
            <a:ext cx="9417220" cy="447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5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1-1,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9" y="1304924"/>
            <a:ext cx="10672498" cy="52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7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1-1,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28" y="1570818"/>
            <a:ext cx="8353425" cy="41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6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93117"/>
            <a:ext cx="10858500" cy="52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5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46E572-061A-4F66-860A-EA1641AD3DE2}"/>
                </a:ext>
              </a:extLst>
            </p:cNvPr>
            <p:cNvSpPr/>
            <p:nvPr/>
          </p:nvSpPr>
          <p:spPr>
            <a:xfrm>
              <a:off x="0" y="0"/>
              <a:ext cx="12192000" cy="1076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1765C-E4E1-440B-B3F6-AD127EB533CF}"/>
                </a:ext>
              </a:extLst>
            </p:cNvPr>
            <p:cNvSpPr txBox="1"/>
            <p:nvPr/>
          </p:nvSpPr>
          <p:spPr>
            <a:xfrm>
              <a:off x="976704" y="10191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z="36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77FB6-6DE1-44E4-8EF8-7160153CD120}"/>
                </a:ext>
              </a:extLst>
            </p:cNvPr>
            <p:cNvSpPr txBox="1"/>
            <p:nvPr/>
          </p:nvSpPr>
          <p:spPr>
            <a:xfrm>
              <a:off x="132080" y="117305"/>
              <a:ext cx="730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1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26" y="1551508"/>
            <a:ext cx="9364345" cy="42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10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93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31</Words>
  <Application>Microsoft Office PowerPoint</Application>
  <PresentationFormat>와이드스크린</PresentationFormat>
  <Paragraphs>18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이한울</cp:lastModifiedBy>
  <cp:revision>92</cp:revision>
  <dcterms:created xsi:type="dcterms:W3CDTF">2020-09-07T02:34:06Z</dcterms:created>
  <dcterms:modified xsi:type="dcterms:W3CDTF">2023-06-29T03:44:32Z</dcterms:modified>
</cp:coreProperties>
</file>